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4"/>
  </p:sldMasterIdLst>
  <p:notesMasterIdLst>
    <p:notesMasterId r:id="rId9"/>
  </p:notesMasterIdLst>
  <p:handoutMasterIdLst>
    <p:handoutMasterId r:id="rId10"/>
  </p:handoutMasterIdLst>
  <p:sldIdLst>
    <p:sldId id="293" r:id="rId5"/>
    <p:sldId id="294" r:id="rId6"/>
    <p:sldId id="298" r:id="rId7"/>
    <p:sldId id="299" r:id="rId8"/>
  </p:sldIdLst>
  <p:sldSz cx="9144000" cy="6858000" type="screen4x3"/>
  <p:notesSz cx="6794500" cy="100076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00"/>
    <a:srgbClr val="575757"/>
    <a:srgbClr val="000000"/>
    <a:srgbClr val="B3B3B3"/>
    <a:srgbClr val="C0C0C0"/>
    <a:srgbClr val="D4D4D4"/>
    <a:srgbClr val="ABC7FF"/>
    <a:srgbClr val="AFCA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16" autoAdjust="0"/>
    <p:restoredTop sz="94636" autoAdjust="0"/>
  </p:normalViewPr>
  <p:slideViewPr>
    <p:cSldViewPr snapToGrid="0" showGuides="1">
      <p:cViewPr varScale="1">
        <p:scale>
          <a:sx n="114" d="100"/>
          <a:sy n="114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1" rIns="93361" bIns="4668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1" rIns="93361" bIns="4668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29448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1" rIns="93361" bIns="4668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507538"/>
            <a:ext cx="29448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1" rIns="93361" bIns="4668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E501E-4140-4618-88BA-0740C6C8F7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57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476ED1-7258-4767-9072-BADD3A75D39A}" type="datetimeFigureOut">
              <a:rPr lang="de-DE"/>
              <a:pPr>
                <a:defRPr/>
              </a:pPr>
              <a:t>21.02.2019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50888"/>
            <a:ext cx="5003800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52975"/>
            <a:ext cx="5435600" cy="4503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0595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50595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4D8D19-5F5C-4802-B073-FE71BA38B6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19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67506"/>
            <a:ext cx="457200" cy="274637"/>
          </a:xfrm>
        </p:spPr>
        <p:txBody>
          <a:bodyPr/>
          <a:lstStyle>
            <a:lvl1pPr algn="ctr">
              <a:defRPr sz="6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AC3D02-75BB-4B0C-88E0-563FD7756F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6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DB27368-3C0B-44E3-ADAB-EB4AE1C735EA}" type="datetime1">
              <a:rPr lang="de-DE"/>
              <a:pPr>
                <a:defRPr/>
              </a:pPr>
              <a:t>21.02.2019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359574" y="1376369"/>
            <a:ext cx="8452247" cy="5113337"/>
          </a:xfrm>
        </p:spPr>
        <p:txBody>
          <a:bodyPr/>
          <a:lstStyle>
            <a:lvl1pPr marL="0" indent="0">
              <a:buNone/>
              <a:defRPr sz="825" i="1" baseline="0"/>
            </a:lvl1pPr>
          </a:lstStyle>
          <a:p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graphic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title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and </a:t>
            </a:r>
            <a:r>
              <a:rPr lang="de-DE" dirty="0" err="1"/>
              <a:t>adapt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headline</a:t>
            </a:r>
            <a:r>
              <a:rPr lang="de-DE" dirty="0"/>
              <a:t>.</a:t>
            </a:r>
          </a:p>
        </p:txBody>
      </p:sp>
      <p:sp>
        <p:nvSpPr>
          <p:cNvPr id="11" name="Textplatzhalt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3484407"/>
            <a:ext cx="3041566" cy="332399"/>
          </a:xfrm>
          <a:solidFill>
            <a:srgbClr val="FFE400"/>
          </a:solidFill>
        </p:spPr>
        <p:txBody>
          <a:bodyPr wrap="none" lIns="288000" anchor="ctr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 dirty="0"/>
              <a:t>WRITE YOUR HEADLINE HERE</a:t>
            </a:r>
          </a:p>
        </p:txBody>
      </p:sp>
      <p:sp>
        <p:nvSpPr>
          <p:cNvPr id="15" name="Textplatzhalt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" y="3990242"/>
            <a:ext cx="3992147" cy="332399"/>
          </a:xfrm>
          <a:solidFill>
            <a:srgbClr val="FFE400"/>
          </a:solidFill>
        </p:spPr>
        <p:txBody>
          <a:bodyPr wrap="none" lIns="288000" anchor="ctr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 dirty="0"/>
              <a:t>WRITE MORE OF YOUR HEADLINE HERE</a:t>
            </a:r>
          </a:p>
        </p:txBody>
      </p:sp>
      <p:sp>
        <p:nvSpPr>
          <p:cNvPr id="16" name="Textplatzhalter 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" y="4496095"/>
            <a:ext cx="2366702" cy="332399"/>
          </a:xfrm>
          <a:solidFill>
            <a:srgbClr val="FFE400"/>
          </a:solidFill>
        </p:spPr>
        <p:txBody>
          <a:bodyPr wrap="none" lIns="288000" anchor="ctr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 dirty="0"/>
              <a:t>IF NEEDED ALSO HERE</a:t>
            </a:r>
          </a:p>
        </p:txBody>
      </p:sp>
    </p:spTree>
    <p:extLst>
      <p:ext uri="{BB962C8B-B14F-4D97-AF65-F5344CB8AC3E}">
        <p14:creationId xmlns:p14="http://schemas.microsoft.com/office/powerpoint/2010/main" val="248748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347" y="1376363"/>
            <a:ext cx="4120752" cy="501564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67506"/>
            <a:ext cx="457200" cy="274637"/>
          </a:xfrm>
        </p:spPr>
        <p:txBody>
          <a:bodyPr/>
          <a:lstStyle>
            <a:lvl1pPr algn="ctr">
              <a:defRPr sz="6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23CF89-540D-46AB-B92E-B1ED5AC914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6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A779D827-5410-4456-967C-766FA6C0295B}" type="datetime1">
              <a:rPr lang="de-DE"/>
              <a:pPr>
                <a:defRPr/>
              </a:pPr>
              <a:t>21.02.2019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359576" y="1376363"/>
            <a:ext cx="4104085" cy="501564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236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948" userDrawn="1">
          <p15:clr>
            <a:srgbClr val="FBAE40"/>
          </p15:clr>
        </p15:guide>
        <p15:guide id="4" pos="28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67506"/>
            <a:ext cx="457200" cy="274637"/>
          </a:xfrm>
        </p:spPr>
        <p:txBody>
          <a:bodyPr/>
          <a:lstStyle>
            <a:lvl1pPr algn="ctr">
              <a:defRPr sz="6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23CF89-540D-46AB-B92E-B1ED5AC914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6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A779D827-5410-4456-967C-766FA6C0295B}" type="datetime1">
              <a:rPr lang="de-DE"/>
              <a:pPr>
                <a:defRPr/>
              </a:pPr>
              <a:t>21.02.2019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4" b="29583"/>
          <a:stretch/>
        </p:blipFill>
        <p:spPr>
          <a:xfrm>
            <a:off x="360760" y="1376363"/>
            <a:ext cx="6300608" cy="4689982"/>
          </a:xfrm>
          <a:prstGeom prst="rect">
            <a:avLst/>
          </a:prstGeom>
          <a:effectLst>
            <a:outerShdw blurRad="76200" dist="88900" dir="81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/>
          <a:stretch/>
        </p:blipFill>
        <p:spPr>
          <a:xfrm>
            <a:off x="4865688" y="4156639"/>
            <a:ext cx="2752998" cy="2265123"/>
          </a:xfrm>
          <a:prstGeom prst="rect">
            <a:avLst/>
          </a:prstGeom>
          <a:effectLst>
            <a:outerShdw blurRad="76200" dist="88900" dir="81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8" r="35236"/>
          <a:stretch/>
        </p:blipFill>
        <p:spPr>
          <a:xfrm>
            <a:off x="5726991" y="3429011"/>
            <a:ext cx="3091380" cy="2637345"/>
          </a:xfrm>
          <a:prstGeom prst="rect">
            <a:avLst/>
          </a:prstGeom>
          <a:effectLst>
            <a:outerShdw blurRad="76200" dist="88900" dir="81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0" name="Textplatzhalt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3484407"/>
            <a:ext cx="3041566" cy="332399"/>
          </a:xfrm>
          <a:solidFill>
            <a:srgbClr val="FFE400"/>
          </a:solidFill>
        </p:spPr>
        <p:txBody>
          <a:bodyPr wrap="none" lIns="288000" anchor="ctr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 dirty="0"/>
              <a:t>WRITE YOUR HEADLINE HERE</a:t>
            </a:r>
          </a:p>
        </p:txBody>
      </p:sp>
      <p:sp>
        <p:nvSpPr>
          <p:cNvPr id="11" name="Textplatzhalt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" y="3990242"/>
            <a:ext cx="3992147" cy="332399"/>
          </a:xfrm>
          <a:solidFill>
            <a:srgbClr val="FFE400"/>
          </a:solidFill>
        </p:spPr>
        <p:txBody>
          <a:bodyPr wrap="none" lIns="288000" anchor="ctr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 dirty="0"/>
              <a:t>WRITE MORE OF YOUR HEADLINE HERE</a:t>
            </a:r>
          </a:p>
        </p:txBody>
      </p:sp>
      <p:sp>
        <p:nvSpPr>
          <p:cNvPr id="13" name="Textplatzhalter 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" y="4496095"/>
            <a:ext cx="2366702" cy="332399"/>
          </a:xfrm>
          <a:solidFill>
            <a:srgbClr val="FFE400"/>
          </a:solidFill>
        </p:spPr>
        <p:txBody>
          <a:bodyPr wrap="none" lIns="288000" anchor="ctr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 dirty="0"/>
              <a:t>IF NEEDED ALSO HERE</a:t>
            </a:r>
          </a:p>
        </p:txBody>
      </p:sp>
    </p:spTree>
    <p:extLst>
      <p:ext uri="{BB962C8B-B14F-4D97-AF65-F5344CB8AC3E}">
        <p14:creationId xmlns:p14="http://schemas.microsoft.com/office/powerpoint/2010/main" val="40338723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948" userDrawn="1">
          <p15:clr>
            <a:srgbClr val="FBAE40"/>
          </p15:clr>
        </p15:guide>
        <p15:guide id="4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35" y="4541482"/>
            <a:ext cx="1922495" cy="1924062"/>
          </a:xfrm>
          <a:prstGeom prst="rect">
            <a:avLst/>
          </a:prstGeom>
          <a:effectLst>
            <a:outerShdw blurRad="76200" dist="88900" dir="81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Inhaltsplatzhalter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/>
          <a:stretch/>
        </p:blipFill>
        <p:spPr bwMode="auto">
          <a:xfrm>
            <a:off x="369343" y="1376363"/>
            <a:ext cx="5940116" cy="4460122"/>
          </a:xfrm>
          <a:prstGeom prst="rect">
            <a:avLst/>
          </a:prstGeom>
          <a:noFill/>
          <a:ln>
            <a:noFill/>
          </a:ln>
          <a:effectLst>
            <a:outerShdw blurRad="76200" dist="88900" dir="81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67506"/>
            <a:ext cx="457200" cy="274637"/>
          </a:xfrm>
        </p:spPr>
        <p:txBody>
          <a:bodyPr/>
          <a:lstStyle>
            <a:lvl1pPr algn="ctr">
              <a:defRPr sz="6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23CF89-540D-46AB-B92E-B1ED5AC914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6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A779D827-5410-4456-967C-766FA6C0295B}" type="datetime1">
              <a:rPr lang="de-DE"/>
              <a:pPr>
                <a:defRPr/>
              </a:pPr>
              <a:t>21.02.2019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8" r="35236"/>
          <a:stretch/>
        </p:blipFill>
        <p:spPr>
          <a:xfrm>
            <a:off x="6263890" y="4036153"/>
            <a:ext cx="2547926" cy="2173708"/>
          </a:xfrm>
          <a:prstGeom prst="rect">
            <a:avLst/>
          </a:prstGeom>
          <a:effectLst>
            <a:outerShdw blurRad="76200" dist="88900" dir="81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/>
          <a:stretch/>
        </p:blipFill>
        <p:spPr>
          <a:xfrm>
            <a:off x="5529364" y="3182113"/>
            <a:ext cx="2709230" cy="2229112"/>
          </a:xfrm>
          <a:prstGeom prst="rect">
            <a:avLst/>
          </a:prstGeom>
          <a:effectLst>
            <a:outerShdw blurRad="76200" dist="88900" dir="81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3" name="Textplatzhalt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3484407"/>
            <a:ext cx="3041566" cy="332399"/>
          </a:xfrm>
          <a:solidFill>
            <a:srgbClr val="FFE400"/>
          </a:solidFill>
        </p:spPr>
        <p:txBody>
          <a:bodyPr wrap="none" lIns="288000" anchor="ctr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 dirty="0"/>
              <a:t>WRITE YOUR HEADLINE HERE</a:t>
            </a:r>
          </a:p>
        </p:txBody>
      </p:sp>
      <p:sp>
        <p:nvSpPr>
          <p:cNvPr id="14" name="Textplatzhalt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" y="3990242"/>
            <a:ext cx="3992147" cy="332399"/>
          </a:xfrm>
          <a:solidFill>
            <a:srgbClr val="FFE400"/>
          </a:solidFill>
        </p:spPr>
        <p:txBody>
          <a:bodyPr wrap="none" lIns="288000" anchor="ctr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 dirty="0"/>
              <a:t>WRITE MORE OF YOUR HEADLINE HERE</a:t>
            </a:r>
          </a:p>
        </p:txBody>
      </p:sp>
      <p:sp>
        <p:nvSpPr>
          <p:cNvPr id="18" name="Textplatzhalter 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" y="4496095"/>
            <a:ext cx="2366702" cy="332399"/>
          </a:xfrm>
          <a:solidFill>
            <a:srgbClr val="FFE400"/>
          </a:solidFill>
        </p:spPr>
        <p:txBody>
          <a:bodyPr wrap="none" lIns="288000" anchor="ctr" anchorCtr="0">
            <a:spAutoFit/>
          </a:bodyPr>
          <a:lstStyle>
            <a:lvl1pPr marL="0" indent="0">
              <a:buNone/>
              <a:defRPr sz="1800" cap="all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 dirty="0"/>
              <a:t>IF NEEDED ALSO HERE</a:t>
            </a:r>
          </a:p>
        </p:txBody>
      </p:sp>
    </p:spTree>
    <p:extLst>
      <p:ext uri="{BB962C8B-B14F-4D97-AF65-F5344CB8AC3E}">
        <p14:creationId xmlns:p14="http://schemas.microsoft.com/office/powerpoint/2010/main" val="2834374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948" userDrawn="1">
          <p15:clr>
            <a:srgbClr val="FBAE40"/>
          </p15:clr>
        </p15:guide>
        <p15:guide id="4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58" y="3429516"/>
            <a:ext cx="3011577" cy="2445256"/>
          </a:xfrm>
          <a:prstGeom prst="rect">
            <a:avLst/>
          </a:prstGeom>
          <a:effectLst>
            <a:outerShdw blurRad="76200" dist="88900" dir="81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67506"/>
            <a:ext cx="457200" cy="274637"/>
          </a:xfrm>
        </p:spPr>
        <p:txBody>
          <a:bodyPr/>
          <a:lstStyle>
            <a:lvl1pPr algn="ctr">
              <a:defRPr sz="6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23CF89-540D-46AB-B92E-B1ED5AC914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6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A779D827-5410-4456-967C-766FA6C0295B}" type="datetime1">
              <a:rPr lang="de-DE"/>
              <a:pPr>
                <a:defRPr/>
              </a:pPr>
              <a:t>21.02.2019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/>
          <a:stretch/>
        </p:blipFill>
        <p:spPr>
          <a:xfrm>
            <a:off x="376668" y="1388735"/>
            <a:ext cx="3654809" cy="3007119"/>
          </a:xfrm>
          <a:prstGeom prst="rect">
            <a:avLst/>
          </a:prstGeom>
          <a:effectLst>
            <a:outerShdw blurRad="76200" dist="88900" dir="81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Textplatzhalter 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3" y="3502872"/>
            <a:ext cx="1868167" cy="443198"/>
          </a:xfrm>
          <a:solidFill>
            <a:srgbClr val="FFE400"/>
          </a:solidFill>
        </p:spPr>
        <p:txBody>
          <a:bodyPr wrap="none" lIns="288000" anchor="ctr" anchorCtr="0">
            <a:spAutoFit/>
          </a:bodyPr>
          <a:lstStyle>
            <a:lvl1pPr marL="0" indent="0">
              <a:buNone/>
              <a:defRPr sz="2400" cap="all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 dirty="0"/>
              <a:t>THANK YOU.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8" r="35236"/>
          <a:stretch/>
        </p:blipFill>
        <p:spPr>
          <a:xfrm>
            <a:off x="4686851" y="3819839"/>
            <a:ext cx="2956509" cy="2522282"/>
          </a:xfrm>
          <a:prstGeom prst="rect">
            <a:avLst/>
          </a:prstGeom>
          <a:effectLst>
            <a:outerShdw blurRad="76200" dist="88900" dir="81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25" y="2457252"/>
            <a:ext cx="2533541" cy="2534014"/>
          </a:xfrm>
          <a:prstGeom prst="rect">
            <a:avLst/>
          </a:prstGeom>
          <a:effectLst>
            <a:outerShdw blurRad="76200" dist="88900" dir="81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1" name="Textplatzhalt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" y="4135085"/>
            <a:ext cx="5285770" cy="443198"/>
          </a:xfrm>
          <a:solidFill>
            <a:srgbClr val="FFE400"/>
          </a:solidFill>
        </p:spPr>
        <p:txBody>
          <a:bodyPr wrap="none" lIns="288000" anchor="ctr" anchorCtr="0">
            <a:spAutoFit/>
          </a:bodyPr>
          <a:lstStyle>
            <a:lvl1pPr marL="0" indent="0">
              <a:buNone/>
              <a:defRPr sz="2400" cap="all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 dirty="0"/>
              <a:t>HOW CAN WE REINFORCE YOUR IDEAS?</a:t>
            </a:r>
          </a:p>
        </p:txBody>
      </p:sp>
    </p:spTree>
    <p:extLst>
      <p:ext uri="{BB962C8B-B14F-4D97-AF65-F5344CB8AC3E}">
        <p14:creationId xmlns:p14="http://schemas.microsoft.com/office/powerpoint/2010/main" val="4135007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948" userDrawn="1">
          <p15:clr>
            <a:srgbClr val="FBAE40"/>
          </p15:clr>
        </p15:guide>
        <p15:guide id="4" pos="28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2"/>
          <p:cNvSpPr>
            <a:spLocks noChangeArrowheads="1"/>
          </p:cNvSpPr>
          <p:nvPr/>
        </p:nvSpPr>
        <p:spPr bwMode="auto">
          <a:xfrm>
            <a:off x="7540627" y="6561138"/>
            <a:ext cx="1603376" cy="296862"/>
          </a:xfrm>
          <a:prstGeom prst="rect">
            <a:avLst/>
          </a:prstGeom>
          <a:solidFill>
            <a:srgbClr val="FFE400"/>
          </a:solidFill>
          <a:ln>
            <a:noFill/>
          </a:ln>
        </p:spPr>
        <p:txBody>
          <a:bodyPr wrap="none" lIns="67500" tIns="35100" rIns="67500" bIns="35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900" dirty="0">
                <a:solidFill>
                  <a:srgbClr val="575757"/>
                </a:solidFill>
                <a:latin typeface="Calibri" panose="020F0502020204030204" pitchFamily="34" charset="0"/>
              </a:rPr>
              <a:t>REINFORCING YOUR IDEAS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327043"/>
            <a:ext cx="71882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7" y="1376363"/>
            <a:ext cx="8448675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08488" y="6602413"/>
            <a:ext cx="4572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00" smtClean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E547B5B5-953B-4966-B524-59524764EA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1030" name="Gerade Verbindung 7"/>
          <p:cNvCxnSpPr>
            <a:cxnSpLocks noChangeShapeType="1"/>
          </p:cNvCxnSpPr>
          <p:nvPr/>
        </p:nvCxnSpPr>
        <p:spPr bwMode="auto">
          <a:xfrm>
            <a:off x="352426" y="1117600"/>
            <a:ext cx="7188200" cy="0"/>
          </a:xfrm>
          <a:prstGeom prst="line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2425" y="6530993"/>
            <a:ext cx="2133600" cy="307975"/>
          </a:xfrm>
          <a:prstGeom prst="rect">
            <a:avLst/>
          </a:prstGeom>
          <a:ln/>
        </p:spPr>
        <p:txBody>
          <a:bodyPr lIns="0"/>
          <a:lstStyle>
            <a:lvl1pPr algn="l" eaLnBrk="1" hangingPunct="1">
              <a:defRPr sz="6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7F76D5D-4226-4025-93CB-2DE2BF0E8CDF}" type="datetime1">
              <a:rPr lang="de-DE"/>
              <a:pPr>
                <a:defRPr/>
              </a:pPr>
              <a:t>21.02.2019</a:t>
            </a:fld>
            <a:endParaRPr lang="de-DE" dirty="0"/>
          </a:p>
        </p:txBody>
      </p:sp>
      <p:pic>
        <p:nvPicPr>
          <p:cNvPr id="10" name="Grafik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11" y="104790"/>
            <a:ext cx="1082279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75" b="1" cap="all" baseline="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3428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cs typeface="Arial" charset="0"/>
        </a:defRPr>
      </a:lvl6pPr>
      <a:lvl7pPr marL="68575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cs typeface="Arial" charset="0"/>
        </a:defRPr>
      </a:lvl7pPr>
      <a:lvl8pPr marL="1028624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cs typeface="Arial" charset="0"/>
        </a:defRPr>
      </a:lvl8pPr>
      <a:lvl9pPr marL="1371498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30959" indent="-130959" algn="l" rtl="0" eaLnBrk="1" fontAlgn="base" hangingPunct="1">
        <a:lnSpc>
          <a:spcPct val="120000"/>
        </a:lnSpc>
        <a:spcBef>
          <a:spcPct val="0"/>
        </a:spcBef>
        <a:spcAft>
          <a:spcPts val="900"/>
        </a:spcAft>
        <a:buSzPct val="100000"/>
        <a:buFont typeface="Wingdings" panose="05000000000000000000" pitchFamily="2" charset="2"/>
        <a:buChar char="§"/>
        <a:defRPr sz="12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marL="409544" indent="-144055" algn="l" rtl="0" eaLnBrk="1" fontAlgn="base" hangingPunct="1">
        <a:lnSpc>
          <a:spcPct val="120000"/>
        </a:lnSpc>
        <a:spcBef>
          <a:spcPct val="0"/>
        </a:spcBef>
        <a:spcAft>
          <a:spcPts val="900"/>
        </a:spcAft>
        <a:buSzPct val="100000"/>
        <a:buFont typeface="Wingdings" panose="05000000000000000000" pitchFamily="2" charset="2"/>
        <a:buChar char="§"/>
        <a:defRPr sz="12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marL="655986" indent="-111912" algn="l" rtl="0" eaLnBrk="1" fontAlgn="base" hangingPunct="1">
        <a:lnSpc>
          <a:spcPct val="120000"/>
        </a:lnSpc>
        <a:spcBef>
          <a:spcPct val="0"/>
        </a:spcBef>
        <a:spcAft>
          <a:spcPts val="900"/>
        </a:spcAft>
        <a:buSzPct val="100000"/>
        <a:buFont typeface="Wingdings" panose="05000000000000000000" pitchFamily="2" charset="2"/>
        <a:buChar char="§"/>
        <a:defRPr sz="12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marL="939333" indent="-148819" algn="l" rtl="0" eaLnBrk="1" fontAlgn="base" hangingPunct="1">
        <a:lnSpc>
          <a:spcPct val="120000"/>
        </a:lnSpc>
        <a:spcBef>
          <a:spcPct val="0"/>
        </a:spcBef>
        <a:spcAft>
          <a:spcPts val="900"/>
        </a:spcAft>
        <a:buSzPct val="100000"/>
        <a:buFont typeface="Wingdings" panose="05000000000000000000" pitchFamily="2" charset="2"/>
        <a:buChar char="§"/>
        <a:defRPr sz="12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marL="1208395" indent="-134531" algn="l" rtl="0" eaLnBrk="1" fontAlgn="base" hangingPunct="1">
        <a:lnSpc>
          <a:spcPct val="120000"/>
        </a:lnSpc>
        <a:spcBef>
          <a:spcPct val="0"/>
        </a:spcBef>
        <a:spcAft>
          <a:spcPts val="900"/>
        </a:spcAft>
        <a:buSzPct val="100000"/>
        <a:buFont typeface="Wingdings" panose="05000000000000000000" pitchFamily="2" charset="2"/>
        <a:buChar char="§"/>
        <a:defRPr sz="12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1551269" indent="-134531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 sz="1051">
          <a:solidFill>
            <a:schemeClr val="tx1"/>
          </a:solidFill>
          <a:latin typeface="+mn-lt"/>
          <a:cs typeface="+mn-cs"/>
        </a:defRPr>
      </a:lvl6pPr>
      <a:lvl7pPr marL="1894143" indent="-134531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 sz="1051">
          <a:solidFill>
            <a:schemeClr val="tx1"/>
          </a:solidFill>
          <a:latin typeface="+mn-lt"/>
          <a:cs typeface="+mn-cs"/>
        </a:defRPr>
      </a:lvl7pPr>
      <a:lvl8pPr marL="2237017" indent="-134531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 sz="1051">
          <a:solidFill>
            <a:schemeClr val="tx1"/>
          </a:solidFill>
          <a:latin typeface="+mn-lt"/>
          <a:cs typeface="+mn-cs"/>
        </a:defRPr>
      </a:lvl8pPr>
      <a:lvl9pPr marL="2579892" indent="-134531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 sz="105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7" userDrawn="1">
          <p15:clr>
            <a:srgbClr val="F26B43"/>
          </p15:clr>
        </p15:guide>
        <p15:guide id="4" pos="5551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4">
            <a:extLst>
              <a:ext uri="{FF2B5EF4-FFF2-40B4-BE49-F238E27FC236}">
                <a16:creationId xmlns:a16="http://schemas.microsoft.com/office/drawing/2014/main" id="{F8A734A7-F92B-4754-8AD4-30DB8758A7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" b="4186"/>
          <a:stretch/>
        </p:blipFill>
        <p:spPr/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18" y="3789435"/>
            <a:ext cx="3536003" cy="3262336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" y="2462779"/>
            <a:ext cx="3895967" cy="413639"/>
          </a:xfrm>
        </p:spPr>
        <p:txBody>
          <a:bodyPr/>
          <a:lstStyle/>
          <a:p>
            <a:r>
              <a:rPr lang="de-DE" sz="2400" dirty="0">
                <a:solidFill>
                  <a:schemeClr val="tx2"/>
                </a:solidFill>
              </a:rPr>
              <a:t>MATERIAL SELECTION GUIDE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0" y="2906101"/>
            <a:ext cx="2097397" cy="413639"/>
          </a:xfrm>
        </p:spPr>
        <p:txBody>
          <a:bodyPr/>
          <a:lstStyle/>
          <a:p>
            <a:r>
              <a:rPr lang="de-DE" sz="2400" dirty="0" err="1">
                <a:solidFill>
                  <a:schemeClr val="tx2"/>
                </a:solidFill>
              </a:rPr>
              <a:t>Saertex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leo</a:t>
            </a:r>
            <a:r>
              <a:rPr lang="de-DE" sz="2400" dirty="0">
                <a:solidFill>
                  <a:schemeClr val="tx2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3748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SAeRTEX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0" dirty="0">
                <a:solidFill>
                  <a:schemeClr val="bg2">
                    <a:lumMod val="50000"/>
                  </a:schemeClr>
                </a:solidFill>
              </a:rPr>
              <a:t>Leo®: </a:t>
            </a:r>
            <a:r>
              <a:rPr lang="de-DE" b="0" dirty="0" err="1">
                <a:solidFill>
                  <a:schemeClr val="bg2">
                    <a:lumMod val="50000"/>
                  </a:schemeClr>
                </a:solidFill>
              </a:rPr>
              <a:t>fabrics</a:t>
            </a:r>
            <a:r>
              <a:rPr lang="de-DE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de-DE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2">
                    <a:lumMod val="50000"/>
                  </a:schemeClr>
                </a:solidFill>
              </a:rPr>
              <a:t>infused</a:t>
            </a:r>
            <a:r>
              <a:rPr lang="de-DE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2">
                    <a:lumMod val="50000"/>
                  </a:schemeClr>
                </a:solidFill>
              </a:rPr>
              <a:t>rail</a:t>
            </a:r>
            <a:r>
              <a:rPr lang="de-DE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2">
                    <a:lumMod val="50000"/>
                  </a:schemeClr>
                </a:solidFill>
              </a:rPr>
              <a:t>parts</a:t>
            </a:r>
            <a:r>
              <a:rPr lang="de-DE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3CF89-540D-46AB-B92E-B1ED5AC914B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779D827-5410-4456-967C-766FA6C0295B}" type="datetime1">
              <a:rPr lang="de-DE" smtClean="0"/>
              <a:pPr>
                <a:defRPr/>
              </a:pPr>
              <a:t>21.02.2019</a:t>
            </a:fld>
            <a:endParaRPr lang="de-DE" dirty="0"/>
          </a:p>
        </p:txBody>
      </p:sp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66438"/>
              </p:ext>
            </p:extLst>
          </p:nvPr>
        </p:nvGraphicFramePr>
        <p:xfrm>
          <a:off x="352429" y="1889610"/>
          <a:ext cx="8187570" cy="3470967"/>
        </p:xfrm>
        <a:graphic>
          <a:graphicData uri="http://schemas.openxmlformats.org/drawingml/2006/table">
            <a:tbl>
              <a:tblPr firstRow="1" bandRow="1"/>
              <a:tblGrid>
                <a:gridCol w="253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4443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FABRICS CONSTRUCTION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0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AREAL</a:t>
                      </a:r>
                      <a:r>
                        <a:rPr lang="en-US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WEIGHT OF FABRIC (ROUNDED)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0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AREAL</a:t>
                      </a:r>
                      <a:r>
                        <a:rPr lang="en-US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WEIGHT OF IMPREGNATED FABRIC*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0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IMPREGNATED</a:t>
                      </a:r>
                    </a:p>
                    <a:p>
                      <a:pPr algn="ctr" fontAlgn="ctr"/>
                      <a:r>
                        <a:rPr lang="de-DE" sz="9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THICKNESS*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0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VACUUM </a:t>
                      </a:r>
                      <a:br>
                        <a:rPr lang="de-DE" sz="9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9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INFUSION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0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RTM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ctr"/>
                      <a:r>
                        <a:rPr lang="de-DE" sz="900" u="none" strike="noStrike" dirty="0" err="1">
                          <a:effectLst/>
                          <a:latin typeface="Calibri" panose="020F0502020204030204" pitchFamily="34" charset="0"/>
                        </a:rPr>
                        <a:t>Unidirectional</a:t>
                      </a:r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 (0°) – 900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940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1.316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0,72 mm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5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ctr"/>
                      <a:r>
                        <a:rPr lang="de-DE" sz="900" u="none" strike="noStrike" dirty="0" err="1">
                          <a:effectLst/>
                          <a:latin typeface="Calibri" panose="020F0502020204030204" pitchFamily="34" charset="0"/>
                        </a:rPr>
                        <a:t>Bidirectional</a:t>
                      </a:r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 (0° / 90°) - 400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420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585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0,32 mm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ctr"/>
                      <a:r>
                        <a:rPr lang="de-DE" sz="900" u="none" strike="noStrike" dirty="0" err="1">
                          <a:effectLst/>
                          <a:latin typeface="Calibri" panose="020F0502020204030204" pitchFamily="34" charset="0"/>
                        </a:rPr>
                        <a:t>Bidirectional</a:t>
                      </a:r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 (0° / 90°) - 850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843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1.180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0,65 mm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5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ctr"/>
                      <a:r>
                        <a:rPr lang="de-DE" sz="900" u="none" strike="noStrike" dirty="0" err="1">
                          <a:effectLst/>
                          <a:latin typeface="Calibri" panose="020F0502020204030204" pitchFamily="34" charset="0"/>
                        </a:rPr>
                        <a:t>Bidirectional</a:t>
                      </a:r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 (0° / 90°) - 1.000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975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1.365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0,75 mm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ctr"/>
                      <a:r>
                        <a:rPr lang="de-DE" sz="900" u="none" strike="noStrike" dirty="0" err="1">
                          <a:effectLst/>
                          <a:latin typeface="Calibri" panose="020F0502020204030204" pitchFamily="34" charset="0"/>
                        </a:rPr>
                        <a:t>Biaxial</a:t>
                      </a:r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 (+45° / -45°) - 800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810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1.138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0,63 mm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5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ctr"/>
                      <a:r>
                        <a:rPr lang="de-DE" sz="900" u="none" strike="noStrike" dirty="0" err="1">
                          <a:effectLst/>
                          <a:latin typeface="Calibri" panose="020F0502020204030204" pitchFamily="34" charset="0"/>
                        </a:rPr>
                        <a:t>Biaxial</a:t>
                      </a:r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 (+45° / -45°) - 1200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1.210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1.698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0,93 mm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5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ctr"/>
                      <a:r>
                        <a:rPr lang="fr-FR" sz="900" u="none" strike="noStrike" dirty="0" err="1">
                          <a:effectLst/>
                          <a:latin typeface="Calibri" panose="020F0502020204030204" pitchFamily="34" charset="0"/>
                        </a:rPr>
                        <a:t>Biaxial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 (+45° / -45°) - 1200 + CSM 100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1.310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1.830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1,01 mm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5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ctr"/>
                      <a:r>
                        <a:rPr lang="de-DE" sz="900" u="none" strike="noStrike" dirty="0" err="1">
                          <a:effectLst/>
                          <a:latin typeface="Calibri" panose="020F0502020204030204" pitchFamily="34" charset="0"/>
                        </a:rPr>
                        <a:t>Quadraxial</a:t>
                      </a:r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 - 800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820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1.149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0,63 mm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511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ctr"/>
                      <a:r>
                        <a:rPr lang="de-DE" sz="900" u="none" strike="noStrike" dirty="0" err="1">
                          <a:effectLst/>
                          <a:latin typeface="Calibri" panose="020F0502020204030204" pitchFamily="34" charset="0"/>
                        </a:rPr>
                        <a:t>Quadraxial</a:t>
                      </a:r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 - 1200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1.230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1.726 g/m²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de-DE" sz="900" u="none" strike="noStrike" dirty="0">
                          <a:effectLst/>
                          <a:latin typeface="Calibri" panose="020F0502020204030204" pitchFamily="34" charset="0"/>
                        </a:rPr>
                        <a:t>0,95 mm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de-DE" sz="900" dirty="0"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34291" marB="3429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925">
                <a:tc gridSpan="6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Calibri" panose="020F0502020204030204" pitchFamily="34" charset="0"/>
                        </a:rPr>
                        <a:t>*) based on 50 % fiber volume fraction; Scott Bader LEO series (LEO </a:t>
                      </a:r>
                      <a:r>
                        <a:rPr lang="en-US" sz="800" u="none" strike="noStrike" dirty="0" err="1">
                          <a:effectLst/>
                          <a:latin typeface="Calibri" panose="020F0502020204030204" pitchFamily="34" charset="0"/>
                        </a:rPr>
                        <a:t>Crystic</a:t>
                      </a:r>
                      <a:r>
                        <a:rPr lang="en-US" sz="800" u="none" strike="noStrike" dirty="0">
                          <a:effectLst/>
                          <a:latin typeface="Calibri" panose="020F0502020204030204" pitchFamily="34" charset="0"/>
                        </a:rPr>
                        <a:t> 679-03PA or LEO </a:t>
                      </a:r>
                      <a:r>
                        <a:rPr lang="en-US" sz="800" u="none" strike="noStrike" dirty="0" err="1">
                          <a:effectLst/>
                          <a:latin typeface="Calibri" panose="020F0502020204030204" pitchFamily="34" charset="0"/>
                        </a:rPr>
                        <a:t>Creastapol</a:t>
                      </a:r>
                      <a:r>
                        <a:rPr lang="en-US" sz="800" u="none" strike="noStrike" dirty="0">
                          <a:effectLst/>
                          <a:latin typeface="Calibri" panose="020F0502020204030204" pitchFamily="34" charset="0"/>
                        </a:rPr>
                        <a:t> 1261PA)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D9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/>
          <a:stretch/>
        </p:blipFill>
        <p:spPr>
          <a:xfrm>
            <a:off x="352425" y="5360562"/>
            <a:ext cx="2231384" cy="11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SAERTEX</a:t>
            </a:r>
            <a:r>
              <a:rPr lang="de-DE" b="0" dirty="0">
                <a:solidFill>
                  <a:schemeClr val="tx2"/>
                </a:solidFill>
              </a:rPr>
              <a:t> LEO®: </a:t>
            </a:r>
            <a:r>
              <a:rPr lang="de-DE" b="0" dirty="0" err="1">
                <a:solidFill>
                  <a:schemeClr val="tx2"/>
                </a:solidFill>
              </a:rPr>
              <a:t>postface</a:t>
            </a:r>
            <a:r>
              <a:rPr lang="de-DE" b="0" dirty="0">
                <a:solidFill>
                  <a:schemeClr val="tx2"/>
                </a:solidFill>
              </a:rPr>
              <a:t> / </a:t>
            </a:r>
            <a:r>
              <a:rPr lang="de-DE" b="0" dirty="0" err="1">
                <a:solidFill>
                  <a:schemeClr val="tx2"/>
                </a:solidFill>
              </a:rPr>
              <a:t>annotation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3CF89-540D-46AB-B92E-B1ED5AC914B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52426" y="1263863"/>
            <a:ext cx="8472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The LEO system consists of all indicated ingredients (Fabrics, Resin and Gelcoat) and is only provided considering all three components.</a:t>
            </a:r>
          </a:p>
          <a:p>
            <a:pPr marL="285750" indent="-28575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The system can be upgraded to a sandwich by using additional core materials. For recommendation of appropriate cores considering impact on fire characteristics please contact the LEO Team.</a:t>
            </a:r>
          </a:p>
          <a:p>
            <a:pPr marL="285750" indent="-28575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The mentioned test results were achieved excluding paint application. Certification of commercially used FRP lay-ups remains in the responsibility of part manufacturer. </a:t>
            </a:r>
          </a:p>
          <a:p>
            <a:pPr marL="285750" indent="-28575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All given data are approximate information without any warranty. The latest, detailed information is found in the corresponding valid Technical and Safety Data Sheets.</a:t>
            </a:r>
          </a:p>
          <a:p>
            <a:pPr marL="285750" indent="-28575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5" descr="vi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42" y="3941520"/>
            <a:ext cx="4348761" cy="2248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5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3CF89-540D-46AB-B92E-B1ED5AC914B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779D827-5410-4456-967C-766FA6C0295B}" type="datetime1">
              <a:rPr lang="de-DE" smtClean="0"/>
              <a:pPr>
                <a:defRPr/>
              </a:pPr>
              <a:t>21.02.2019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50731"/>
            <a:ext cx="5491983" cy="5066935"/>
          </a:xfrm>
          <a:prstGeom prst="rect">
            <a:avLst/>
          </a:prstGeom>
        </p:spPr>
      </p:pic>
      <p:sp>
        <p:nvSpPr>
          <p:cNvPr id="8" name="Inhaltsplatzhalter 9"/>
          <p:cNvSpPr txBox="1">
            <a:spLocks/>
          </p:cNvSpPr>
          <p:nvPr/>
        </p:nvSpPr>
        <p:spPr bwMode="auto">
          <a:xfrm>
            <a:off x="352426" y="1728482"/>
            <a:ext cx="5098806" cy="431800"/>
          </a:xfrm>
          <a:prstGeom prst="rect">
            <a:avLst/>
          </a:prstGeom>
          <a:solidFill>
            <a:srgbClr val="FFE400"/>
          </a:solidFill>
          <a:ln>
            <a:noFill/>
          </a:ln>
          <a:effectLst/>
          <a:extLst/>
        </p:spPr>
        <p:txBody>
          <a:bodyPr vert="horz" wrap="none" lIns="108000" tIns="0" rIns="10800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SzPct val="150000"/>
              <a:buNone/>
              <a:tabLst>
                <a:tab pos="6767513" algn="r"/>
              </a:tabLst>
            </a:pPr>
            <a:r>
              <a:rPr lang="de-DE" sz="20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For</a:t>
            </a:r>
            <a:r>
              <a:rPr lang="de-DE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de-DE" sz="20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detailed</a:t>
            </a:r>
            <a:r>
              <a:rPr lang="de-DE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de-DE" sz="20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inforMAtion</a:t>
            </a:r>
            <a:r>
              <a:rPr lang="de-DE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de-DE" sz="20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please</a:t>
            </a:r>
            <a:r>
              <a:rPr lang="de-DE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de-DE" sz="20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contact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Inhaltsplatzhalter 9"/>
          <p:cNvSpPr txBox="1">
            <a:spLocks/>
          </p:cNvSpPr>
          <p:nvPr/>
        </p:nvSpPr>
        <p:spPr bwMode="auto">
          <a:xfrm>
            <a:off x="352426" y="2200459"/>
            <a:ext cx="5424120" cy="396875"/>
          </a:xfrm>
          <a:prstGeom prst="rect">
            <a:avLst/>
          </a:prstGeom>
          <a:solidFill>
            <a:srgbClr val="FFE400"/>
          </a:solidFill>
          <a:ln>
            <a:noFill/>
          </a:ln>
          <a:effectLst/>
          <a:extLst/>
        </p:spPr>
        <p:txBody>
          <a:bodyPr vert="horz" wrap="none" lIns="108000" tIns="0" rIns="10800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SzPct val="150000"/>
              <a:buNone/>
              <a:tabLst>
                <a:tab pos="6767513" algn="r"/>
              </a:tabLst>
            </a:pPr>
            <a:r>
              <a:rPr lang="de-DE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The </a:t>
            </a:r>
            <a:r>
              <a:rPr lang="de-DE" sz="20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leo</a:t>
            </a:r>
            <a:r>
              <a:rPr lang="de-DE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de-DE" sz="20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team</a:t>
            </a:r>
            <a:r>
              <a:rPr lang="de-DE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de-DE" sz="20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or</a:t>
            </a:r>
            <a:r>
              <a:rPr lang="de-DE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de-DE" sz="20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visit</a:t>
            </a:r>
            <a:r>
              <a:rPr lang="de-DE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www.SAERTEX.COM/Leo</a:t>
            </a:r>
            <a:endParaRPr lang="en-US" sz="2000" cap="all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F5559E-FD79-41AA-8698-673594BFA725}"/>
              </a:ext>
            </a:extLst>
          </p:cNvPr>
          <p:cNvSpPr txBox="1"/>
          <p:nvPr/>
        </p:nvSpPr>
        <p:spPr>
          <a:xfrm>
            <a:off x="6207853" y="4732094"/>
            <a:ext cx="2382474" cy="1446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  <a:buSzPct val="110000"/>
            </a:pPr>
            <a:r>
              <a:rPr lang="de-DE" sz="1100" dirty="0">
                <a:latin typeface="Calibri" panose="020F0502020204030204" pitchFamily="34" charset="0"/>
                <a:cs typeface="Calibri" pitchFamily="34" charset="0"/>
              </a:rPr>
              <a:t>SAERTEX GmbH &amp; Co. KG</a:t>
            </a:r>
          </a:p>
          <a:p>
            <a:pPr algn="ctr">
              <a:buClr>
                <a:schemeClr val="accent2"/>
              </a:buClr>
              <a:buSzPct val="110000"/>
            </a:pPr>
            <a:r>
              <a:rPr lang="de-DE" sz="1100" dirty="0" err="1">
                <a:latin typeface="Calibri" panose="020F0502020204030204" pitchFamily="34" charset="0"/>
                <a:cs typeface="Calibri" pitchFamily="34" charset="0"/>
              </a:rPr>
              <a:t>Brochterbecker</a:t>
            </a:r>
            <a:r>
              <a:rPr lang="de-DE" sz="1100" dirty="0">
                <a:latin typeface="Calibri" panose="020F0502020204030204" pitchFamily="34" charset="0"/>
                <a:cs typeface="Calibri" pitchFamily="34" charset="0"/>
              </a:rPr>
              <a:t> Damm 52</a:t>
            </a:r>
          </a:p>
          <a:p>
            <a:pPr algn="ctr">
              <a:buClr>
                <a:schemeClr val="accent2"/>
              </a:buClr>
              <a:buSzPct val="110000"/>
            </a:pPr>
            <a:r>
              <a:rPr lang="de-DE" sz="1100" dirty="0">
                <a:latin typeface="Calibri" panose="020F0502020204030204" pitchFamily="34" charset="0"/>
                <a:cs typeface="Calibri" pitchFamily="34" charset="0"/>
              </a:rPr>
              <a:t>48369 Saerbeck</a:t>
            </a:r>
          </a:p>
          <a:p>
            <a:pPr algn="ctr">
              <a:buClr>
                <a:schemeClr val="accent2"/>
              </a:buClr>
              <a:buSzPct val="110000"/>
            </a:pPr>
            <a:r>
              <a:rPr lang="de-DE" sz="1100" dirty="0">
                <a:latin typeface="Calibri" panose="020F0502020204030204" pitchFamily="34" charset="0"/>
                <a:cs typeface="Calibri" pitchFamily="34" charset="0"/>
              </a:rPr>
              <a:t>Germany</a:t>
            </a:r>
          </a:p>
          <a:p>
            <a:pPr algn="ctr">
              <a:buClr>
                <a:schemeClr val="accent2"/>
              </a:buClr>
              <a:buSzPct val="110000"/>
            </a:pPr>
            <a:endParaRPr lang="de-DE" sz="1100" dirty="0">
              <a:latin typeface="Calibri" panose="020F0502020204030204" pitchFamily="34" charset="0"/>
              <a:cs typeface="Calibri" pitchFamily="34" charset="0"/>
            </a:endParaRPr>
          </a:p>
          <a:p>
            <a:pPr algn="ctr">
              <a:buClr>
                <a:schemeClr val="accent2"/>
              </a:buClr>
              <a:buSzPct val="110000"/>
            </a:pPr>
            <a:r>
              <a:rPr lang="de-DE" sz="1100" dirty="0">
                <a:latin typeface="Calibri" panose="020F0502020204030204" pitchFamily="34" charset="0"/>
                <a:cs typeface="Calibri" pitchFamily="34" charset="0"/>
              </a:rPr>
              <a:t>Phone: +49 (0)2574 902-0</a:t>
            </a:r>
          </a:p>
          <a:p>
            <a:pPr algn="ctr">
              <a:buClr>
                <a:schemeClr val="accent2"/>
              </a:buClr>
              <a:buSzPct val="110000"/>
            </a:pPr>
            <a:r>
              <a:rPr lang="de-DE" sz="1100" dirty="0">
                <a:latin typeface="Calibri" panose="020F0502020204030204" pitchFamily="34" charset="0"/>
                <a:cs typeface="Calibri" pitchFamily="34" charset="0"/>
              </a:rPr>
              <a:t>www.saertex.com</a:t>
            </a:r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78767743"/>
      </p:ext>
    </p:extLst>
  </p:cSld>
  <p:clrMapOvr>
    <a:masterClrMapping/>
  </p:clrMapOvr>
</p:sld>
</file>

<file path=ppt/theme/theme1.xml><?xml version="1.0" encoding="utf-8"?>
<a:theme xmlns:a="http://schemas.openxmlformats.org/drawingml/2006/main" name="WEG3_PPT_Vorlage">
  <a:themeElements>
    <a:clrScheme name="Benutzerdefiniert 2">
      <a:dk1>
        <a:srgbClr val="000000"/>
      </a:dk1>
      <a:lt1>
        <a:srgbClr val="FFFFFF"/>
      </a:lt1>
      <a:dk2>
        <a:srgbClr val="6F7174"/>
      </a:dk2>
      <a:lt2>
        <a:srgbClr val="E2E2E3"/>
      </a:lt2>
      <a:accent1>
        <a:srgbClr val="FFE400"/>
      </a:accent1>
      <a:accent2>
        <a:srgbClr val="1B1B1B"/>
      </a:accent2>
      <a:accent3>
        <a:srgbClr val="EDEDED"/>
      </a:accent3>
      <a:accent4>
        <a:srgbClr val="575757"/>
      </a:accent4>
      <a:accent5>
        <a:srgbClr val="9D9D9D"/>
      </a:accent5>
      <a:accent6>
        <a:srgbClr val="FFFFFF"/>
      </a:accent6>
      <a:hlink>
        <a:srgbClr val="6F7174"/>
      </a:hlink>
      <a:folHlink>
        <a:srgbClr val="FFE4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19050" cap="flat" cmpd="sng" algn="ctr">
          <a:noFill/>
          <a:prstDash val="solid"/>
          <a:round/>
          <a:headEnd type="none" w="med" len="med"/>
          <a:tailEnd type="triangle" w="lg" len="med"/>
        </a:ln>
        <a:effectLst/>
        <a:ex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hlink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576065"/>
        </a:dk2>
        <a:lt2>
          <a:srgbClr val="AEB6BA"/>
        </a:lt2>
        <a:accent1>
          <a:srgbClr val="BBE0E3"/>
        </a:accent1>
        <a:accent2>
          <a:srgbClr val="57606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E565B"/>
        </a:accent6>
        <a:hlink>
          <a:srgbClr val="CB050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576065"/>
        </a:dk2>
        <a:lt2>
          <a:srgbClr val="AEB6BA"/>
        </a:lt2>
        <a:accent1>
          <a:srgbClr val="DDDDDD"/>
        </a:accent1>
        <a:accent2>
          <a:srgbClr val="576065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E565B"/>
        </a:accent6>
        <a:hlink>
          <a:srgbClr val="CB050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lienmaster.potx" id="{44E0CB8C-8E7D-49AA-AEF7-6D29CF37F0E7}" vid="{6CEF898A-086B-49FE-9677-47E5EC757DD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966F85B6874747B2FE7A1712176225" ma:contentTypeVersion="2" ma:contentTypeDescription="Ein neues Dokument erstellen." ma:contentTypeScope="" ma:versionID="d88b40a6e221c561ebcd146ef5eceb59">
  <xsd:schema xmlns:xsd="http://www.w3.org/2001/XMLSchema" xmlns:xs="http://www.w3.org/2001/XMLSchema" xmlns:p="http://schemas.microsoft.com/office/2006/metadata/properties" xmlns:ns2="d9c39f81-b75b-4115-a042-b119640611ee" targetNamespace="http://schemas.microsoft.com/office/2006/metadata/properties" ma:root="true" ma:fieldsID="20f1154d2a873f9c48b26ea7afa4e8a8" ns2:_="">
    <xsd:import namespace="d9c39f81-b75b-4115-a042-b119640611ee"/>
    <xsd:element name="properties">
      <xsd:complexType>
        <xsd:sequence>
          <xsd:element name="documentManagement">
            <xsd:complexType>
              <xsd:all>
                <xsd:element ref="ns2:Dateityp"/>
                <xsd:element ref="ns2:Aufhang_x0020_f_x00fc_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39f81-b75b-4115-a042-b119640611ee" elementFormDefault="qualified">
    <xsd:import namespace="http://schemas.microsoft.com/office/2006/documentManagement/types"/>
    <xsd:import namespace="http://schemas.microsoft.com/office/infopath/2007/PartnerControls"/>
    <xsd:element name="Dateityp" ma:index="8" ma:displayName="Dateityp" ma:format="Dropdown" ma:internalName="Dateityp">
      <xsd:simpleType>
        <xsd:restriction base="dms:Choice">
          <xsd:enumeration value="Abwesenheits - Ass. / Out of Office Assistant"/>
          <xsd:enumeration value="Aushänge / Announcements"/>
          <xsd:enumeration value="Brief / Letter"/>
          <xsd:enumeration value="Fax"/>
          <xsd:enumeration value="PowerPoint"/>
          <xsd:enumeration value="Protokoll / protocol"/>
          <xsd:enumeration value="Signaturen / signatures"/>
        </xsd:restriction>
      </xsd:simpleType>
    </xsd:element>
    <xsd:element name="Aufhang_x0020_f_x00fc_r" ma:index="9" nillable="true" ma:displayName="Aufhang für" ma:default="Corporate" ma:format="Dropdown" ma:internalName="Aufhang_x0020_f_x00fc_r">
      <xsd:simpleType>
        <xsd:restriction base="dms:Choice">
          <xsd:enumeration value="Corporate"/>
          <xsd:enumeration value="multiCom"/>
          <xsd:enumeration value="Betriebsrat"/>
          <xsd:enumeration value="LE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ityp xmlns="d9c39f81-b75b-4115-a042-b119640611ee">PowerPoint</Dateityp>
    <Aufhang_x0020_f_x00fc_r xmlns="d9c39f81-b75b-4115-a042-b119640611ee">Corporate</Aufhang_x0020_f_x00fc_r>
  </documentManagement>
</p:properties>
</file>

<file path=customXml/itemProps1.xml><?xml version="1.0" encoding="utf-8"?>
<ds:datastoreItem xmlns:ds="http://schemas.openxmlformats.org/officeDocument/2006/customXml" ds:itemID="{F61D56F9-C35A-4A97-9DD1-68A2621C6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c39f81-b75b-4115-a042-b11964061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ED331D-3F46-4AB1-9E81-F84BC7974F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A0E8C7-C87E-4B77-B13E-4ECF52629D8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9c39f81-b75b-4115-a042-b119640611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Mastervorlage_SAERTEX (1)</Template>
  <TotalTime>0</TotalTime>
  <Words>393</Words>
  <Application>Microsoft Office PowerPoint</Application>
  <PresentationFormat>Bildschirmpräsentation (4:3)</PresentationFormat>
  <Paragraphs>87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WEG3_PPT_Vorlage</vt:lpstr>
      <vt:lpstr>PowerPoint-Präsentation</vt:lpstr>
      <vt:lpstr>SAeRTEX Leo®: fabrics for infused rail parts </vt:lpstr>
      <vt:lpstr>SAERTEX LEO®: postface / annotation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 Marie Möllers</dc:creator>
  <cp:lastModifiedBy>Pia Marie Möllers</cp:lastModifiedBy>
  <cp:revision>8</cp:revision>
  <cp:lastPrinted>2002-05-14T11:42:46Z</cp:lastPrinted>
  <dcterms:created xsi:type="dcterms:W3CDTF">2019-02-13T08:55:35Z</dcterms:created>
  <dcterms:modified xsi:type="dcterms:W3CDTF">2019-02-21T13:36:19Z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0x010100AF966F85B6874747B2FE7A1712176225</vt:lpwstr>
  </property>
</Properties>
</file>